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zh-TW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未命名的區段" id="{DF4E7049-0A01-C346-A1D8-139E7A819FCF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E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52"/>
  </p:normalViewPr>
  <p:slideViewPr>
    <p:cSldViewPr snapToGrid="0" snapToObjects="1">
      <p:cViewPr varScale="1">
        <p:scale>
          <a:sx n="62" d="100"/>
          <a:sy n="62" d="100"/>
        </p:scale>
        <p:origin x="2275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TW" altLang="en-US" smtClean="0"/>
              <a:t> 按一下以編輯母片子標題樣式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25FD-6985-B040-B862-7C1E59E7A3A5}" type="datetimeFigureOut">
              <a:rPr kumimoji="1" lang="zh-TW" altLang="en-US" smtClean="0"/>
              <a:pPr/>
              <a:t>2016/11/10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194DC-D5A1-9247-AD32-DBC500244A95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32553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25FD-6985-B040-B862-7C1E59E7A3A5}" type="datetimeFigureOut">
              <a:rPr kumimoji="1" lang="zh-TW" altLang="en-US" smtClean="0"/>
              <a:pPr/>
              <a:t>2016/11/10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194DC-D5A1-9247-AD32-DBC500244A95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53966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25FD-6985-B040-B862-7C1E59E7A3A5}" type="datetimeFigureOut">
              <a:rPr kumimoji="1" lang="zh-TW" altLang="en-US" smtClean="0"/>
              <a:pPr/>
              <a:t>2016/11/10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194DC-D5A1-9247-AD32-DBC500244A95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27505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25FD-6985-B040-B862-7C1E59E7A3A5}" type="datetimeFigureOut">
              <a:rPr kumimoji="1" lang="zh-TW" altLang="en-US" smtClean="0"/>
              <a:pPr/>
              <a:t>2016/11/10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194DC-D5A1-9247-AD32-DBC500244A95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659626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25FD-6985-B040-B862-7C1E59E7A3A5}" type="datetimeFigureOut">
              <a:rPr kumimoji="1" lang="zh-TW" altLang="en-US" smtClean="0"/>
              <a:pPr/>
              <a:t>2016/11/10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194DC-D5A1-9247-AD32-DBC500244A95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25531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25FD-6985-B040-B862-7C1E59E7A3A5}" type="datetimeFigureOut">
              <a:rPr kumimoji="1" lang="zh-TW" altLang="en-US" smtClean="0"/>
              <a:pPr/>
              <a:t>2016/11/10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194DC-D5A1-9247-AD32-DBC500244A95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171828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25FD-6985-B040-B862-7C1E59E7A3A5}" type="datetimeFigureOut">
              <a:rPr kumimoji="1" lang="zh-TW" altLang="en-US" smtClean="0"/>
              <a:pPr/>
              <a:t>2016/11/10</a:t>
            </a:fld>
            <a:endParaRPr kumimoji="1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194DC-D5A1-9247-AD32-DBC500244A95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525756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25FD-6985-B040-B862-7C1E59E7A3A5}" type="datetimeFigureOut">
              <a:rPr kumimoji="1" lang="zh-TW" altLang="en-US" smtClean="0"/>
              <a:pPr/>
              <a:t>2016/11/10</a:t>
            </a:fld>
            <a:endParaRPr kumimoji="1"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194DC-D5A1-9247-AD32-DBC500244A95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01684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25FD-6985-B040-B862-7C1E59E7A3A5}" type="datetimeFigureOut">
              <a:rPr kumimoji="1" lang="zh-TW" altLang="en-US" smtClean="0"/>
              <a:pPr/>
              <a:t>2016/11/10</a:t>
            </a:fld>
            <a:endParaRPr kumimoji="1"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194DC-D5A1-9247-AD32-DBC500244A95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11664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25FD-6985-B040-B862-7C1E59E7A3A5}" type="datetimeFigureOut">
              <a:rPr kumimoji="1" lang="zh-TW" altLang="en-US" smtClean="0"/>
              <a:pPr/>
              <a:t>2016/11/10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194DC-D5A1-9247-AD32-DBC500244A95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79280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25FD-6985-B040-B862-7C1E59E7A3A5}" type="datetimeFigureOut">
              <a:rPr kumimoji="1" lang="zh-TW" altLang="en-US" smtClean="0"/>
              <a:pPr/>
              <a:t>2016/11/10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194DC-D5A1-9247-AD32-DBC500244A95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14089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D25FD-6985-B040-B862-7C1E59E7A3A5}" type="datetimeFigureOut">
              <a:rPr kumimoji="1" lang="zh-TW" altLang="en-US" smtClean="0"/>
              <a:pPr/>
              <a:t>2016/11/10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194DC-D5A1-9247-AD32-DBC500244A95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62234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alphaModFix amt="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WatercolorSpong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24742" y="-728902"/>
            <a:ext cx="7254664" cy="10772656"/>
          </a:xfrm>
          <a:prstGeom prst="rect">
            <a:avLst/>
          </a:prstGeom>
        </p:spPr>
      </p:pic>
      <p:sp>
        <p:nvSpPr>
          <p:cNvPr id="14" name="文字方塊 13"/>
          <p:cNvSpPr txBox="1">
            <a:spLocks noChangeArrowheads="1"/>
          </p:cNvSpPr>
          <p:nvPr/>
        </p:nvSpPr>
        <p:spPr bwMode="auto">
          <a:xfrm>
            <a:off x="-15935" y="482590"/>
            <a:ext cx="7145857" cy="1193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R="457200" algn="ctr">
              <a:spcAft>
                <a:spcPts val="0"/>
              </a:spcAft>
            </a:pPr>
            <a:r>
              <a:rPr lang="en-US" sz="6000" b="1" kern="100" dirty="0">
                <a:effectLst/>
                <a:latin typeface="Snap ITC"/>
                <a:ea typeface="微軟正黑體"/>
                <a:cs typeface="Times New Roman"/>
              </a:rPr>
              <a:t> </a:t>
            </a:r>
            <a:r>
              <a:rPr lang="zh-TW" altLang="en-US" sz="6000" b="1" kern="100" dirty="0" smtClean="0">
                <a:effectLst/>
                <a:latin typeface="微軟正黑體"/>
                <a:ea typeface="微軟正黑體"/>
                <a:cs typeface="微軟正黑體"/>
              </a:rPr>
              <a:t>創造雙贏親師溝通</a:t>
            </a:r>
            <a:endParaRPr lang="zh-TW" sz="6000" kern="100" dirty="0">
              <a:effectLst/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5" name="文字方塊 14"/>
          <p:cNvSpPr txBox="1">
            <a:spLocks noChangeArrowheads="1"/>
          </p:cNvSpPr>
          <p:nvPr/>
        </p:nvSpPr>
        <p:spPr bwMode="auto">
          <a:xfrm>
            <a:off x="1545444" y="1565639"/>
            <a:ext cx="4700514" cy="740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zh-TW" sz="3200" b="1" kern="100" dirty="0">
                <a:effectLst/>
                <a:latin typeface="Calibri"/>
                <a:ea typeface="標楷體"/>
                <a:cs typeface="Times New Roman"/>
              </a:rPr>
              <a:t>講師： </a:t>
            </a:r>
            <a:r>
              <a:rPr lang="zh-TW" altLang="en-US" sz="3200" b="1" kern="100" dirty="0" smtClean="0">
                <a:latin typeface="Calibri"/>
                <a:ea typeface="標楷體"/>
                <a:cs typeface="Times New Roman"/>
              </a:rPr>
              <a:t>詹翔霖</a:t>
            </a:r>
            <a:r>
              <a:rPr lang="en-US" altLang="zh-TW" sz="3200" b="1" kern="100" dirty="0" smtClean="0">
                <a:latin typeface="Calibri"/>
                <a:ea typeface="標楷體"/>
                <a:cs typeface="Times New Roman"/>
              </a:rPr>
              <a:t>  </a:t>
            </a:r>
            <a:r>
              <a:rPr lang="zh-TW" altLang="en-US" sz="2400" b="1" kern="100" dirty="0" smtClean="0">
                <a:latin typeface="Calibri"/>
                <a:ea typeface="標楷體"/>
                <a:cs typeface="Times New Roman"/>
              </a:rPr>
              <a:t>老師</a:t>
            </a:r>
            <a:endParaRPr lang="zh-TW" sz="2400" kern="100" dirty="0">
              <a:effectLst/>
              <a:latin typeface="Calibri"/>
              <a:ea typeface="新細明體"/>
              <a:cs typeface="Times New Roman"/>
            </a:endParaRPr>
          </a:p>
          <a:p>
            <a:pPr marR="457200" algn="r">
              <a:spcAft>
                <a:spcPts val="0"/>
              </a:spcAft>
            </a:pPr>
            <a:r>
              <a:rPr lang="en-US" sz="2400" b="1" kern="100" dirty="0">
                <a:effectLst/>
                <a:latin typeface="Snap ITC"/>
                <a:ea typeface="微軟正黑體"/>
                <a:cs typeface="Times New Roman"/>
              </a:rPr>
              <a:t> </a:t>
            </a:r>
            <a:endParaRPr lang="zh-TW" sz="1200" kern="100" dirty="0">
              <a:effectLst/>
              <a:latin typeface="Calibri"/>
              <a:ea typeface="新細明體"/>
              <a:cs typeface="Times New Roman"/>
            </a:endParaRPr>
          </a:p>
        </p:txBody>
      </p:sp>
      <p:sp>
        <p:nvSpPr>
          <p:cNvPr id="16" name="文字方塊 15"/>
          <p:cNvSpPr txBox="1">
            <a:spLocks noChangeArrowheads="1"/>
          </p:cNvSpPr>
          <p:nvPr/>
        </p:nvSpPr>
        <p:spPr bwMode="auto">
          <a:xfrm>
            <a:off x="589533" y="2224106"/>
            <a:ext cx="6050344" cy="634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TW" altLang="en-US" sz="2400" b="1" kern="100" dirty="0" smtClean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日期</a:t>
            </a:r>
            <a:r>
              <a:rPr lang="en-US" altLang="zh-TW" sz="2400" b="1" kern="100" dirty="0" smtClean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 : </a:t>
            </a:r>
            <a:r>
              <a:rPr lang="en-US" altLang="zh-TW" sz="2400" b="1" kern="100" dirty="0" smtClean="0">
                <a:solidFill>
                  <a:srgbClr val="000000"/>
                </a:solidFill>
                <a:effectLst/>
                <a:latin typeface="微軟正黑體"/>
                <a:ea typeface="微軟正黑體"/>
                <a:cs typeface="微軟正黑體"/>
              </a:rPr>
              <a:t>105</a:t>
            </a:r>
            <a:r>
              <a:rPr lang="zh-TW" altLang="zh-TW" sz="2400" b="1" kern="100" dirty="0" smtClean="0">
                <a:solidFill>
                  <a:srgbClr val="000000"/>
                </a:solidFill>
                <a:effectLst/>
                <a:latin typeface="微軟正黑體"/>
                <a:ea typeface="微軟正黑體"/>
                <a:cs typeface="微軟正黑體"/>
              </a:rPr>
              <a:t>年</a:t>
            </a:r>
            <a:r>
              <a:rPr lang="en-US" altLang="zh-TW" sz="2400" b="1" kern="100" dirty="0" smtClean="0">
                <a:solidFill>
                  <a:srgbClr val="000000"/>
                </a:solidFill>
                <a:effectLst/>
                <a:latin typeface="微軟正黑體"/>
                <a:ea typeface="微軟正黑體"/>
                <a:cs typeface="微軟正黑體"/>
              </a:rPr>
              <a:t>12</a:t>
            </a:r>
            <a:r>
              <a:rPr lang="zh-TW" altLang="zh-TW" sz="2400" b="1" kern="100" dirty="0" smtClean="0">
                <a:solidFill>
                  <a:srgbClr val="000000"/>
                </a:solidFill>
                <a:effectLst/>
                <a:latin typeface="微軟正黑體"/>
                <a:ea typeface="微軟正黑體"/>
                <a:cs typeface="微軟正黑體"/>
              </a:rPr>
              <a:t>月</a:t>
            </a:r>
            <a:r>
              <a:rPr lang="en-US" altLang="zh-TW" sz="2400" b="1" kern="100" dirty="0" smtClean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11</a:t>
            </a:r>
            <a:r>
              <a:rPr lang="zh-TW" altLang="zh-TW" sz="2400" b="1" kern="100" dirty="0" smtClean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日</a:t>
            </a:r>
            <a:r>
              <a:rPr lang="en-US" altLang="zh-TW" sz="2400" b="1" kern="100" dirty="0" smtClean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TW" altLang="en-US" sz="2400" b="1" kern="100" dirty="0" smtClean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時間</a:t>
            </a:r>
            <a:r>
              <a:rPr lang="en-US" altLang="zh-TW" sz="2400" b="1" kern="100" dirty="0" smtClean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 : </a:t>
            </a:r>
            <a:r>
              <a:rPr lang="zh-TW" altLang="en-US" sz="2400" b="1" kern="100" dirty="0" smtClean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早上</a:t>
            </a:r>
            <a:r>
              <a:rPr lang="en-US" altLang="zh-TW" sz="2400" b="1" kern="100" dirty="0" smtClean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9</a:t>
            </a:r>
            <a:r>
              <a:rPr lang="zh-TW" altLang="zh-TW" sz="2400" b="1" kern="100" dirty="0" smtClean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：</a:t>
            </a:r>
            <a:r>
              <a:rPr lang="en-US" altLang="zh-TW" sz="2400" b="1" kern="100" dirty="0" smtClean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00 - 12</a:t>
            </a:r>
            <a:r>
              <a:rPr lang="zh-TW" altLang="zh-TW" sz="2400" b="1" kern="100" dirty="0" smtClean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：</a:t>
            </a:r>
            <a:r>
              <a:rPr lang="en-US" altLang="zh-TW" sz="2400" b="1" kern="100" dirty="0" smtClean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00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TW" altLang="en-US" sz="2400" b="1" kern="100" dirty="0" smtClean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地點：民雄校區</a:t>
            </a:r>
            <a:endParaRPr lang="en-US" altLang="zh-TW" sz="2400" b="1" kern="100" dirty="0" smtClean="0">
              <a:solidFill>
                <a:srgbClr val="000000"/>
              </a:solidFill>
              <a:latin typeface="微軟正黑體"/>
              <a:ea typeface="微軟正黑體"/>
              <a:cs typeface="微軟正黑體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TW" altLang="en-US" sz="2400" b="1" kern="100" dirty="0" smtClean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            行政大樓 </a:t>
            </a:r>
            <a:r>
              <a:rPr lang="en-US" altLang="zh-TW" sz="2400" b="1" kern="100" dirty="0" smtClean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A507 </a:t>
            </a:r>
            <a:r>
              <a:rPr lang="zh-TW" altLang="en-US" sz="2400" b="1" kern="100" dirty="0" smtClean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教室</a:t>
            </a:r>
            <a:endParaRPr lang="en-US" altLang="zh-TW" sz="2400" b="1" kern="100" dirty="0">
              <a:solidFill>
                <a:srgbClr val="000000"/>
              </a:solidFill>
              <a:latin typeface="微軟正黑體"/>
              <a:ea typeface="微軟正黑體"/>
              <a:cs typeface="微軟正黑體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TW" altLang="en-US" sz="2400" b="1" kern="100" dirty="0" smtClean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流程：</a:t>
            </a:r>
            <a:endParaRPr lang="en-US" altLang="zh-TW" sz="2400" b="1" kern="100" dirty="0" smtClean="0">
              <a:solidFill>
                <a:srgbClr val="000000"/>
              </a:solidFill>
              <a:latin typeface="微軟正黑體"/>
              <a:ea typeface="微軟正黑體"/>
              <a:cs typeface="微軟正黑體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en-US" sz="500" b="1" kern="0" dirty="0" smtClean="0">
              <a:solidFill>
                <a:srgbClr val="000000"/>
              </a:solidFill>
              <a:latin typeface="Calibri"/>
              <a:ea typeface="微軟正黑體"/>
              <a:cs typeface="新細明體"/>
            </a:endParaRPr>
          </a:p>
          <a:p>
            <a:r>
              <a:rPr lang="en-US" sz="2400" b="1" kern="100" dirty="0" smtClean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09 </a:t>
            </a:r>
            <a:r>
              <a:rPr lang="en-US" sz="2400" b="1" kern="100" dirty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: 00 – 10 : </a:t>
            </a:r>
            <a:r>
              <a:rPr lang="en-US" sz="2400" b="1" kern="100" dirty="0" smtClean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30  </a:t>
            </a:r>
            <a:r>
              <a:rPr lang="zh-TW" altLang="zh-TW" sz="2400" b="1" kern="100" dirty="0" smtClean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看</a:t>
            </a:r>
            <a:r>
              <a:rPr lang="zh-TW" altLang="zh-TW" sz="2400" b="1" kern="100" dirty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過去、知現在</a:t>
            </a:r>
            <a:r>
              <a:rPr lang="zh-TW" altLang="zh-TW" sz="2400" b="1" kern="100" dirty="0" smtClean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、預未來</a:t>
            </a:r>
            <a:endParaRPr lang="en-US" altLang="zh-TW" sz="2400" b="1" kern="100" dirty="0" smtClean="0">
              <a:solidFill>
                <a:srgbClr val="000000"/>
              </a:solidFill>
              <a:latin typeface="微軟正黑體"/>
              <a:ea typeface="微軟正黑體"/>
              <a:cs typeface="微軟正黑體"/>
            </a:endParaRPr>
          </a:p>
          <a:p>
            <a:r>
              <a:rPr lang="en-US" altLang="zh-TW" sz="2400" b="1" kern="100" dirty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 </a:t>
            </a:r>
            <a:r>
              <a:rPr lang="en-US" altLang="zh-TW" sz="2400" b="1" kern="100" dirty="0" smtClean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                              </a:t>
            </a:r>
            <a:r>
              <a:rPr lang="en-US" altLang="zh-TW" sz="2400" b="1" kern="100" dirty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- -</a:t>
            </a:r>
            <a:r>
              <a:rPr lang="zh-TW" altLang="zh-TW" sz="2400" b="1" kern="100" dirty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親師</a:t>
            </a:r>
            <a:r>
              <a:rPr lang="zh-TW" altLang="zh-TW" sz="2400" b="1" kern="100" dirty="0" smtClean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溝通的意義與好的</a:t>
            </a:r>
            <a:endParaRPr lang="en-US" altLang="zh-TW" sz="2400" b="1" kern="100" dirty="0" smtClean="0">
              <a:solidFill>
                <a:srgbClr val="000000"/>
              </a:solidFill>
              <a:latin typeface="微軟正黑體"/>
              <a:ea typeface="微軟正黑體"/>
              <a:cs typeface="微軟正黑體"/>
            </a:endParaRPr>
          </a:p>
          <a:p>
            <a:r>
              <a:rPr lang="en-US" altLang="zh-TW" sz="2400" b="1" kern="100" dirty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 </a:t>
            </a:r>
            <a:r>
              <a:rPr lang="en-US" altLang="zh-TW" sz="2400" b="1" kern="100" dirty="0" smtClean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                              </a:t>
            </a:r>
            <a:r>
              <a:rPr lang="zh-TW" altLang="zh-TW" sz="2400" b="1" kern="100" dirty="0" smtClean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溝通基本原則 </a:t>
            </a:r>
            <a:endParaRPr lang="en-US" altLang="zh-TW" sz="2400" b="1" kern="100" dirty="0" smtClean="0">
              <a:solidFill>
                <a:srgbClr val="000000"/>
              </a:solidFill>
              <a:latin typeface="微軟正黑體"/>
              <a:ea typeface="微軟正黑體"/>
              <a:cs typeface="微軟正黑體"/>
            </a:endParaRPr>
          </a:p>
          <a:p>
            <a:endParaRPr lang="en-US" altLang="zh-TW" sz="2400" b="1" kern="100" dirty="0" smtClean="0">
              <a:solidFill>
                <a:srgbClr val="000000"/>
              </a:solidFill>
              <a:latin typeface="微軟正黑體"/>
              <a:ea typeface="微軟正黑體"/>
              <a:cs typeface="微軟正黑體"/>
            </a:endParaRPr>
          </a:p>
          <a:p>
            <a:r>
              <a:rPr lang="en-US" sz="2400" b="1" kern="100" dirty="0" smtClean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10 </a:t>
            </a:r>
            <a:r>
              <a:rPr lang="en-US" sz="2400" b="1" kern="100" dirty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: 30 – 10 : 40  </a:t>
            </a:r>
            <a:r>
              <a:rPr lang="zh-TW" sz="2400" b="1" kern="100" dirty="0" smtClean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休息</a:t>
            </a:r>
            <a:endParaRPr lang="en-US" altLang="zh-TW" sz="2400" b="1" kern="100" dirty="0" smtClean="0">
              <a:solidFill>
                <a:srgbClr val="000000"/>
              </a:solidFill>
              <a:latin typeface="微軟正黑體"/>
              <a:ea typeface="微軟正黑體"/>
              <a:cs typeface="微軟正黑體"/>
            </a:endParaRPr>
          </a:p>
          <a:p>
            <a:endParaRPr lang="en-US" altLang="zh-TW" sz="2400" b="1" kern="100" dirty="0">
              <a:solidFill>
                <a:srgbClr val="000000"/>
              </a:solidFill>
              <a:latin typeface="微軟正黑體"/>
              <a:ea typeface="微軟正黑體"/>
              <a:cs typeface="微軟正黑體"/>
            </a:endParaRPr>
          </a:p>
          <a:p>
            <a:r>
              <a:rPr lang="en-US" sz="2400" b="1" kern="100" dirty="0" smtClean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10 </a:t>
            </a:r>
            <a:r>
              <a:rPr lang="en-US" sz="2400" b="1" kern="100" dirty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: 40 – 12 : </a:t>
            </a:r>
            <a:r>
              <a:rPr lang="en-US" sz="2400" b="1" kern="100" dirty="0" smtClean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00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zh-TW" altLang="zh-TW" sz="2400" b="1" kern="100" dirty="0" smtClean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做</a:t>
            </a:r>
            <a:r>
              <a:rPr lang="zh-TW" altLang="zh-TW" sz="2400" b="1" kern="100" dirty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好親師溝通，</a:t>
            </a:r>
            <a:r>
              <a:rPr lang="zh-TW" altLang="zh-TW" sz="2400" b="1" kern="100" dirty="0" smtClean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從自身做</a:t>
            </a:r>
            <a:endParaRPr lang="en-US" altLang="zh-TW" sz="2400" b="1" kern="100" dirty="0" smtClean="0">
              <a:solidFill>
                <a:srgbClr val="000000"/>
              </a:solidFill>
              <a:latin typeface="微軟正黑體"/>
              <a:ea typeface="微軟正黑體"/>
              <a:cs typeface="微軟正黑體"/>
            </a:endParaRPr>
          </a:p>
          <a:p>
            <a:r>
              <a:rPr lang="en-US" altLang="zh-TW" sz="2400" b="1" kern="100" dirty="0" smtClean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                              </a:t>
            </a:r>
            <a:r>
              <a:rPr lang="en-US" altLang="zh-TW" sz="2400" b="1" kern="100" dirty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 </a:t>
            </a:r>
            <a:r>
              <a:rPr lang="zh-TW" altLang="zh-TW" sz="2400" b="1" kern="100" dirty="0" smtClean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起</a:t>
            </a:r>
            <a:r>
              <a:rPr lang="zh-TW" altLang="zh-TW" sz="2400" b="1" kern="100" dirty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良師</a:t>
            </a:r>
            <a:r>
              <a:rPr lang="en-US" altLang="zh-TW" sz="2400" b="1" kern="100" dirty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--</a:t>
            </a:r>
            <a:r>
              <a:rPr lang="zh-TW" altLang="zh-TW" sz="2400" b="1" kern="100" dirty="0" smtClean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讓每次溝通互動</a:t>
            </a:r>
            <a:endParaRPr lang="en-US" altLang="zh-TW" sz="2400" b="1" kern="100" dirty="0" smtClean="0">
              <a:solidFill>
                <a:srgbClr val="000000"/>
              </a:solidFill>
              <a:latin typeface="微軟正黑體"/>
              <a:ea typeface="微軟正黑體"/>
              <a:cs typeface="微軟正黑體"/>
            </a:endParaRPr>
          </a:p>
          <a:p>
            <a:r>
              <a:rPr lang="en-US" altLang="zh-TW" sz="2400" b="1" kern="100" dirty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 </a:t>
            </a:r>
            <a:r>
              <a:rPr lang="en-US" altLang="zh-TW" sz="2400" b="1" kern="100" dirty="0" smtClean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                              </a:t>
            </a:r>
            <a:r>
              <a:rPr lang="zh-TW" altLang="zh-TW" sz="2400" b="1" kern="100" dirty="0" smtClean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都化為孩子</a:t>
            </a:r>
            <a:r>
              <a:rPr lang="zh-TW" altLang="zh-TW" sz="2400" b="1" kern="100" dirty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成長的</a:t>
            </a:r>
            <a:r>
              <a:rPr lang="zh-TW" altLang="zh-TW" sz="2400" b="1" kern="100" dirty="0" smtClean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養分</a:t>
            </a:r>
            <a:endParaRPr lang="en-US" altLang="zh-TW" sz="2400" b="1" kern="100" dirty="0">
              <a:solidFill>
                <a:srgbClr val="000000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295410" y="8761474"/>
            <a:ext cx="3872296" cy="523875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zh-TW" sz="1400" b="1" kern="1200" dirty="0">
                <a:solidFill>
                  <a:srgbClr val="000000"/>
                </a:solidFill>
                <a:effectLst/>
                <a:latin typeface="新細明體"/>
                <a:ea typeface="標楷體"/>
                <a:cs typeface="Times New Roman"/>
              </a:rPr>
              <a:t>主辦單位</a:t>
            </a:r>
            <a:r>
              <a:rPr lang="zh-TW" sz="1400" b="1" kern="1200" dirty="0" smtClean="0">
                <a:solidFill>
                  <a:srgbClr val="000000"/>
                </a:solidFill>
                <a:effectLst/>
                <a:latin typeface="新細明體"/>
                <a:ea typeface="標楷體"/>
                <a:cs typeface="Times New Roman"/>
              </a:rPr>
              <a:t>：</a:t>
            </a:r>
            <a:r>
              <a:rPr lang="zh-TW" altLang="en-US" sz="1400" b="1" kern="1200" dirty="0" smtClean="0">
                <a:solidFill>
                  <a:srgbClr val="000000"/>
                </a:solidFill>
                <a:effectLst/>
                <a:latin typeface="新細明體"/>
                <a:ea typeface="標楷體"/>
                <a:cs typeface="Times New Roman"/>
              </a:rPr>
              <a:t>國立嘉大</a:t>
            </a:r>
            <a:r>
              <a:rPr lang="zh-TW" sz="1400" b="1" kern="1200" dirty="0" smtClean="0">
                <a:solidFill>
                  <a:srgbClr val="000000"/>
                </a:solidFill>
                <a:effectLst/>
                <a:latin typeface="新細明體"/>
                <a:ea typeface="標楷體"/>
                <a:cs typeface="Times New Roman"/>
              </a:rPr>
              <a:t>幼兒教育學系</a:t>
            </a:r>
            <a:r>
              <a:rPr lang="en-US" altLang="zh-TW" sz="1400" b="1" kern="1200" dirty="0" smtClean="0">
                <a:solidFill>
                  <a:srgbClr val="000000"/>
                </a:solidFill>
                <a:effectLst/>
                <a:latin typeface="新細明體"/>
                <a:ea typeface="標楷體"/>
                <a:cs typeface="Times New Roman"/>
              </a:rPr>
              <a:t> </a:t>
            </a:r>
            <a:r>
              <a:rPr lang="zh-TW" sz="1400" b="1" kern="1200" dirty="0" smtClean="0">
                <a:solidFill>
                  <a:srgbClr val="000000"/>
                </a:solidFill>
                <a:effectLst/>
                <a:latin typeface="新細明體"/>
                <a:ea typeface="標楷體"/>
                <a:cs typeface="Times New Roman"/>
              </a:rPr>
              <a:t>所學會</a:t>
            </a:r>
            <a:endParaRPr lang="zh-TW" sz="1200" dirty="0">
              <a:effectLst/>
              <a:latin typeface="新細明體"/>
              <a:cs typeface="新細明體"/>
            </a:endParaRPr>
          </a:p>
        </p:txBody>
      </p:sp>
      <p:sp>
        <p:nvSpPr>
          <p:cNvPr id="19" name="文字方塊 18"/>
          <p:cNvSpPr txBox="1">
            <a:spLocks noChangeArrowheads="1"/>
          </p:cNvSpPr>
          <p:nvPr/>
        </p:nvSpPr>
        <p:spPr bwMode="auto">
          <a:xfrm>
            <a:off x="6096000" y="3111163"/>
            <a:ext cx="149958" cy="171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endParaRPr lang="zh-TW" sz="1200" kern="100" dirty="0">
              <a:effectLst/>
              <a:latin typeface="Calibri"/>
              <a:ea typeface="新細明體"/>
              <a:cs typeface="Times New Roman"/>
            </a:endParaRPr>
          </a:p>
        </p:txBody>
      </p:sp>
      <p:pic>
        <p:nvPicPr>
          <p:cNvPr id="20" name="圖片 19" descr="11038253_10207510709869665_6405414650856769298_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5337" y="2306049"/>
            <a:ext cx="1893570" cy="23513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矩形 12"/>
          <p:cNvSpPr/>
          <p:nvPr/>
        </p:nvSpPr>
        <p:spPr>
          <a:xfrm>
            <a:off x="5552122" y="173755"/>
            <a:ext cx="1087755" cy="488315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zh-TW" sz="1600" b="1" kern="1200" dirty="0">
                <a:solidFill>
                  <a:srgbClr val="000000"/>
                </a:solidFill>
                <a:effectLst/>
                <a:latin typeface="新細明體"/>
                <a:ea typeface="標楷體"/>
                <a:cs typeface="Times New Roman"/>
              </a:rPr>
              <a:t>演講公告</a:t>
            </a:r>
            <a:endParaRPr lang="zh-TW" sz="1200" dirty="0">
              <a:effectLst/>
              <a:latin typeface="新細明體"/>
              <a:cs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267066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116</Words>
  <Application>Microsoft Office PowerPoint</Application>
  <PresentationFormat>如螢幕大小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微軟正黑體</vt:lpstr>
      <vt:lpstr>新細明體</vt:lpstr>
      <vt:lpstr>標楷體</vt:lpstr>
      <vt:lpstr>Arial</vt:lpstr>
      <vt:lpstr>Calibri</vt:lpstr>
      <vt:lpstr>Snap ITC</vt:lpstr>
      <vt:lpstr>Times New Roman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黃 柏智</dc:creator>
  <cp:lastModifiedBy>USER</cp:lastModifiedBy>
  <cp:revision>16</cp:revision>
  <dcterms:created xsi:type="dcterms:W3CDTF">2016-11-02T12:53:58Z</dcterms:created>
  <dcterms:modified xsi:type="dcterms:W3CDTF">2016-11-10T05:04:22Z</dcterms:modified>
</cp:coreProperties>
</file>